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1" r:id="rId3"/>
    <p:sldId id="289" r:id="rId4"/>
    <p:sldId id="275" r:id="rId5"/>
    <p:sldId id="290" r:id="rId6"/>
    <p:sldId id="270" r:id="rId7"/>
    <p:sldId id="269" r:id="rId8"/>
    <p:sldId id="268" r:id="rId9"/>
    <p:sldId id="274" r:id="rId10"/>
    <p:sldId id="280" r:id="rId11"/>
    <p:sldId id="273" r:id="rId12"/>
    <p:sldId id="272" r:id="rId13"/>
    <p:sldId id="276" r:id="rId14"/>
    <p:sldId id="284" r:id="rId15"/>
    <p:sldId id="288" r:id="rId16"/>
    <p:sldId id="283" r:id="rId17"/>
    <p:sldId id="277" r:id="rId18"/>
    <p:sldId id="281" r:id="rId19"/>
    <p:sldId id="278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5878" autoAdjust="0"/>
  </p:normalViewPr>
  <p:slideViewPr>
    <p:cSldViewPr>
      <p:cViewPr varScale="1">
        <p:scale>
          <a:sx n="70" d="100"/>
          <a:sy n="70" d="100"/>
        </p:scale>
        <p:origin x="-137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C8D0E-CED3-440C-AB05-89E6A7F217BE}" type="datetimeFigureOut">
              <a:rPr lang="ru-RU" smtClean="0"/>
              <a:pPr/>
              <a:t>25.01.2020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2EB4A-9682-498E-81BB-F8510E34511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2EB4A-9682-498E-81BB-F8510E345110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B1F6-7F97-45D3-B93C-6B63E50B46B5}" type="datetimeFigureOut">
              <a:rPr lang="ru-RU" smtClean="0"/>
              <a:pPr/>
              <a:t>25.01.2020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265B-28BF-4FC1-BC0A-380958FECCE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B1F6-7F97-45D3-B93C-6B63E50B46B5}" type="datetimeFigureOut">
              <a:rPr lang="ru-RU" smtClean="0"/>
              <a:pPr/>
              <a:t>25.01.2020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265B-28BF-4FC1-BC0A-380958FECCE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B1F6-7F97-45D3-B93C-6B63E50B46B5}" type="datetimeFigureOut">
              <a:rPr lang="ru-RU" smtClean="0"/>
              <a:pPr/>
              <a:t>25.01.2020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265B-28BF-4FC1-BC0A-380958FECCE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B1F6-7F97-45D3-B93C-6B63E50B46B5}" type="datetimeFigureOut">
              <a:rPr lang="ru-RU" smtClean="0"/>
              <a:pPr/>
              <a:t>25.01.2020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265B-28BF-4FC1-BC0A-380958FECCE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B1F6-7F97-45D3-B93C-6B63E50B46B5}" type="datetimeFigureOut">
              <a:rPr lang="ru-RU" smtClean="0"/>
              <a:pPr/>
              <a:t>25.01.2020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265B-28BF-4FC1-BC0A-380958FECCE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B1F6-7F97-45D3-B93C-6B63E50B46B5}" type="datetimeFigureOut">
              <a:rPr lang="ru-RU" smtClean="0"/>
              <a:pPr/>
              <a:t>25.01.2020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265B-28BF-4FC1-BC0A-380958FECCE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B1F6-7F97-45D3-B93C-6B63E50B46B5}" type="datetimeFigureOut">
              <a:rPr lang="ru-RU" smtClean="0"/>
              <a:pPr/>
              <a:t>25.01.2020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265B-28BF-4FC1-BC0A-380958FECCE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B1F6-7F97-45D3-B93C-6B63E50B46B5}" type="datetimeFigureOut">
              <a:rPr lang="ru-RU" smtClean="0"/>
              <a:pPr/>
              <a:t>25.01.2020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265B-28BF-4FC1-BC0A-380958FECCE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B1F6-7F97-45D3-B93C-6B63E50B46B5}" type="datetimeFigureOut">
              <a:rPr lang="ru-RU" smtClean="0"/>
              <a:pPr/>
              <a:t>25.01.2020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265B-28BF-4FC1-BC0A-380958FECCE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B1F6-7F97-45D3-B93C-6B63E50B46B5}" type="datetimeFigureOut">
              <a:rPr lang="ru-RU" smtClean="0"/>
              <a:pPr/>
              <a:t>25.01.2020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265B-28BF-4FC1-BC0A-380958FECCE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B1F6-7F97-45D3-B93C-6B63E50B46B5}" type="datetimeFigureOut">
              <a:rPr lang="ru-RU" smtClean="0"/>
              <a:pPr/>
              <a:t>25.01.2020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265B-28BF-4FC1-BC0A-380958FECCE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5B1F6-7F97-45D3-B93C-6B63E50B46B5}" type="datetimeFigureOut">
              <a:rPr lang="ru-RU" smtClean="0"/>
              <a:pPr/>
              <a:t>25.01.2020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4265B-28BF-4FC1-BC0A-380958FECCE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9;&#1083;&#1100;&#1074;&#1080;&#1088;&#1072;\Desktop\16307487_139413314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blue-star-shine-ppt-backgrounds-powerpoi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1600" y="2852936"/>
            <a:ext cx="42484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5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5464" y="908720"/>
            <a:ext cx="7513082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Библиотека</a:t>
            </a: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МБОУ</a:t>
            </a: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«Воскресеновская СОШ»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F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" name="16307487_13941331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380312" y="49411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blue-star-shine-ppt-backgrounds-powerpoi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8" name="Прямоугольник 7"/>
          <p:cNvSpPr/>
          <p:nvPr/>
        </p:nvSpPr>
        <p:spPr>
          <a:xfrm>
            <a:off x="1043608" y="404665"/>
            <a:ext cx="741682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Книжная выставка- «Здравствуй, к Знаниям дорога!»</a:t>
            </a:r>
            <a:endParaRPr lang="ru-RU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9" name="Рисунок 8" descr="C:\Users\Седа\Desktop\справки и фото\фото 2017-2018\Сентябрь фото\книжная выставка\Здрасвтвуй знания дорога\20170909_1014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36912"/>
            <a:ext cx="338437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Седа\Desktop\справки и фото\фото 2017-2018\Сентябрь фото\книжная выставка\Здрасвтвуй знания дорога\20170909_1013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708920"/>
            <a:ext cx="4410075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3094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blue-star-shine-ppt-backgrounds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404664"/>
            <a:ext cx="85689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Проект «Подари книгу библиотеке!».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08920"/>
            <a:ext cx="3816424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-20160525-WA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2708920"/>
            <a:ext cx="4392488" cy="3645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3609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blue-star-shine-ppt-backgrounds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99792" y="332656"/>
            <a:ext cx="2351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324544" y="404664"/>
            <a:ext cx="97930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«22 ноября - День словаря»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7" name="Рисунок 6" descr="20171124_1017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420888"/>
            <a:ext cx="4176464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20171124_1410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348880"/>
            <a:ext cx="4139952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3875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20160519_121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2996952"/>
            <a:ext cx="3017309" cy="3129211"/>
          </a:xfrm>
        </p:spPr>
      </p:pic>
      <p:pic>
        <p:nvPicPr>
          <p:cNvPr id="4" name="Содержимое 3" descr="blue-star-shine-ppt-backgrounds-powerpoin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-324544" y="260648"/>
            <a:ext cx="104411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«День  славянской письменности»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8" name="Рисунок 7" descr="20160519_1212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2348880"/>
            <a:ext cx="4104456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20160519_121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2420888"/>
            <a:ext cx="3600400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3391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-20180119-WA00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4961525" cy="4525963"/>
          </a:xfrm>
        </p:spPr>
      </p:pic>
      <p:pic>
        <p:nvPicPr>
          <p:cNvPr id="4" name="Содержимое 3" descr="blue-star-shine-ppt-backgrounds-powerpoin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-468560" y="260648"/>
            <a:ext cx="103691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Экскурсия будущих первоклассников.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8" name="Рисунок 7" descr="IMG-20180119-WA00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492896"/>
            <a:ext cx="4320480" cy="350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Эльвира\Desktop\день славянской письменности\IMG_20151116_1133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492896"/>
            <a:ext cx="3672408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4359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blue-star-shine-ppt-backgrounds-powerpoi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34661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48007" y="2967335"/>
            <a:ext cx="5047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Текст надписи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2" name="Содержимое 11" descr="blue-star-shine-ppt-backgrounds-powerpoi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" name="Прямоугольник 13"/>
          <p:cNvSpPr/>
          <p:nvPr/>
        </p:nvSpPr>
        <p:spPr>
          <a:xfrm>
            <a:off x="1691680" y="260648"/>
            <a:ext cx="56886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День героев!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6" name="Рисунок 15" descr="20171212_1224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060848"/>
            <a:ext cx="4536504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20171212_1224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968044" y="2528900"/>
            <a:ext cx="4392488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4734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blue-star-shine-ppt-backgrounds-powerpoi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8" name="Прямоугольник 7"/>
          <p:cNvSpPr/>
          <p:nvPr/>
        </p:nvSpPr>
        <p:spPr>
          <a:xfrm flipH="1">
            <a:off x="467544" y="476673"/>
            <a:ext cx="8352928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Книги это наше все! Книги наши помощники, друзья, и самый лучший и преданный друг. Ведь для этого была создана библиотека, чтоб каждый мог прочитать эти книги! </a:t>
            </a:r>
            <a:endParaRPr lang="ru-RU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Tm="3313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blue-star-shine-ppt-backgrounds-powerpoi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23" y="-17585"/>
            <a:ext cx="9167446" cy="6875585"/>
          </a:xfrm>
        </p:spPr>
      </p:pic>
      <p:pic>
        <p:nvPicPr>
          <p:cNvPr id="5" name="Рисунок 4" descr="C:\Users\Эльвира\Desktop\фотки\20171005_122131.jpg"/>
          <p:cNvPicPr/>
          <p:nvPr/>
        </p:nvPicPr>
        <p:blipFill>
          <a:blip r:embed="rId3" cstate="print"/>
          <a:srcRect l="17037" t="23843" r="28455" b="9954"/>
          <a:stretch>
            <a:fillRect/>
          </a:stretch>
        </p:blipFill>
        <p:spPr bwMode="auto">
          <a:xfrm>
            <a:off x="4572000" y="260648"/>
            <a:ext cx="4032448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20171212_1224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88640"/>
            <a:ext cx="3699497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789040"/>
            <a:ext cx="538308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1719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20171212_1221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5998" y="1600200"/>
            <a:ext cx="5752004" cy="4525963"/>
          </a:xfrm>
        </p:spPr>
      </p:pic>
      <p:pic>
        <p:nvPicPr>
          <p:cNvPr id="4" name="Содержимое 3" descr="blue-star-shine-ppt-backgrounds-powerpoint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29190" y="404664"/>
            <a:ext cx="76856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Спасибо </a:t>
            </a: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 внимание!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8" name="Рисунок 7" descr="20171212_1220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268760"/>
            <a:ext cx="345638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14449221525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340768"/>
            <a:ext cx="3312368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043608" y="4629328"/>
            <a:ext cx="770485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Библиотекарь МБОУ «Воскресеновская СОШ»</a:t>
            </a:r>
          </a:p>
          <a:p>
            <a:pPr algn="ctr"/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Атюгеева Э.И.</a:t>
            </a:r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Tm="2843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blue-star-shine-ppt-backgrounds-powerpoi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</p:spPr>
      </p:pic>
    </p:spTree>
  </p:cSld>
  <p:clrMapOvr>
    <a:masterClrMapping/>
  </p:clrMapOvr>
  <p:transition advTm="1110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blue-star-shine-ppt-backgrounds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260648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B050"/>
                </a:solidFill>
              </a:rPr>
              <a:t>«Есть только одно действительно неистощимое сокровище - это большая   библиотека».</a:t>
            </a:r>
          </a:p>
          <a:p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smtClean="0">
                <a:solidFill>
                  <a:srgbClr val="00B050"/>
                </a:solidFill>
              </a:rPr>
              <a:t>                      </a:t>
            </a:r>
            <a:r>
              <a:rPr lang="ru-RU" sz="2800" dirty="0" smtClean="0"/>
              <a:t>                </a:t>
            </a:r>
            <a:r>
              <a:rPr lang="ru-RU" sz="2800" dirty="0" smtClean="0">
                <a:solidFill>
                  <a:srgbClr val="00B050"/>
                </a:solidFill>
              </a:rPr>
              <a:t>П. Буаст</a:t>
            </a:r>
            <a:r>
              <a:rPr lang="ru-RU" sz="2800" dirty="0">
                <a:solidFill>
                  <a:srgbClr val="00B050"/>
                </a:solidFill>
              </a:rPr>
              <a:t>.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endParaRPr lang="ru-RU" sz="2800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2896"/>
            <a:ext cx="3960440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14422916005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420888"/>
            <a:ext cx="3456384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5281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blue-star-shine-ppt-backgrounds-powerpoi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blue-star-shine-ppt-backgrounds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625248" y="1"/>
            <a:ext cx="8797648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828800" lvl="2" indent="-914400" algn="ctr">
              <a:buFont typeface="Wingdings" pitchFamily="2" charset="2"/>
              <a:buChar char="§"/>
            </a:pPr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Цель школьной библиотеки:</a:t>
            </a:r>
          </a:p>
          <a:p>
            <a:pPr marL="1828800" lvl="2" indent="-914400" algn="ctr"/>
            <a:endParaRPr lang="ru-RU" sz="36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1828800" lvl="2" indent="-914400" algn="ctr"/>
            <a:endParaRPr lang="ru-RU" sz="36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1916832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198479"/>
            <a:ext cx="889248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16383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Приобщение читателей к художественным традициям и внедрение новых форм культурно -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досуговой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деятельности.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16383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эффективно действующей системы информирования пользователей библиотеки.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16383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Пропаганда здорового образа жизни.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16383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правовой культуры читателей, гражданственности, патриотизма, расширение читательского интереса к истории России и родного края.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16383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индивидуальной работы с читателем как основы формирования информационной культуры личности школьников.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16383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Оказание помощи в деятельности учащихся и учителей при реализации образовательных проектов.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16383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Обеспечение учебно-воспитательного процесса учебной литературой, сохранности  школьного учебного фонда, составление заказа на 2017-2018 учебный год.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16383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Пополнение фонда художественной литературы путем проведения акции «Подари книгу библиотеке»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6383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4938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blue-star-shine-ppt-backgrounds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83569" y="260648"/>
            <a:ext cx="7704856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4000" b="1" i="0" u="none" strike="noStrike" cap="none" spc="0" normalizeH="0" baseline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функции библиотеки</a:t>
            </a:r>
            <a:r>
              <a:rPr kumimoji="0" lang="ru-RU" sz="5400" b="1" i="0" u="none" strike="noStrike" cap="none" spc="0" normalizeH="0" baseline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605635"/>
            <a:ext cx="91440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371D1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4800" dirty="0" smtClean="0">
              <a:solidFill>
                <a:srgbClr val="371D1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1371600" marR="0" lvl="3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Palatino Linotype" pitchFamily="18" charset="0"/>
                <a:ea typeface="Times New Roman" pitchFamily="18" charset="0"/>
                <a:cs typeface="Arial" pitchFamily="34" charset="0"/>
              </a:rPr>
              <a:t>Образовательная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Palatino Linotype" pitchFamily="18" charset="0"/>
              <a:cs typeface="Arial" pitchFamily="34" charset="0"/>
            </a:endParaRPr>
          </a:p>
          <a:p>
            <a:pPr marL="1371600" marR="0" lvl="3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Palatino Linotype" pitchFamily="18" charset="0"/>
                <a:ea typeface="Times New Roman" pitchFamily="18" charset="0"/>
                <a:cs typeface="Arial" pitchFamily="34" charset="0"/>
              </a:rPr>
              <a:t>Информационная</a:t>
            </a:r>
          </a:p>
          <a:p>
            <a:pPr marL="1371600" marR="0" lvl="3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3200" b="1" i="1" dirty="0" smtClean="0">
                <a:solidFill>
                  <a:srgbClr val="00B0F0"/>
                </a:solidFill>
                <a:latin typeface="Palatino Linotype" pitchFamily="18" charset="0"/>
                <a:cs typeface="Arial" pitchFamily="34" charset="0"/>
              </a:rPr>
              <a:t> Культурная</a:t>
            </a:r>
          </a:p>
          <a:p>
            <a:pPr lvl="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3200" b="1" i="1" dirty="0" smtClean="0">
                <a:solidFill>
                  <a:srgbClr val="00B0F0"/>
                </a:solidFill>
                <a:latin typeface="Palatino Linotype" pitchFamily="18" charset="0"/>
              </a:rPr>
              <a:t>Воспитательная </a:t>
            </a:r>
          </a:p>
          <a:p>
            <a:pPr lvl="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3200" b="1" i="1" dirty="0" smtClean="0">
                <a:solidFill>
                  <a:srgbClr val="00B0F0"/>
                </a:solidFill>
                <a:latin typeface="Palatino Linotype" pitchFamily="18" charset="0"/>
              </a:rPr>
              <a:t>Просветительская</a:t>
            </a:r>
            <a:r>
              <a:rPr lang="ru-RU" sz="3200" b="1" dirty="0" smtClean="0"/>
              <a:t>.</a:t>
            </a:r>
            <a:endParaRPr lang="ru-RU" sz="3200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09" name="Picture 1" descr="152347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429000"/>
            <a:ext cx="3240360" cy="28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359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blue-star-shine-ppt-backgrounds-powerpoi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188640"/>
            <a:ext cx="83529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Работа с книжным фондом</a:t>
            </a:r>
            <a:endParaRPr lang="ru-RU" sz="4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6867" name="Picture 3" descr="128639263_Literatura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2823" y="1170886"/>
            <a:ext cx="1674143" cy="116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23528" y="3244334"/>
            <a:ext cx="79632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i="1" dirty="0" smtClean="0">
                <a:solidFill>
                  <a:srgbClr val="00B0F0"/>
                </a:solidFill>
              </a:rPr>
              <a:t>Общий фонд библиотеки </a:t>
            </a:r>
            <a:r>
              <a:rPr lang="ru-RU" sz="2800" i="1" dirty="0" smtClean="0">
                <a:solidFill>
                  <a:srgbClr val="00B0F0"/>
                </a:solidFill>
              </a:rPr>
              <a:t>составляет-3715 </a:t>
            </a:r>
            <a:r>
              <a:rPr lang="ru-RU" sz="2800" i="1" dirty="0" smtClean="0">
                <a:solidFill>
                  <a:srgbClr val="00B0F0"/>
                </a:solidFill>
              </a:rPr>
              <a:t>экз.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800" i="1" dirty="0" smtClean="0">
                <a:solidFill>
                  <a:srgbClr val="00B0F0"/>
                </a:solidFill>
              </a:rPr>
              <a:t>1. Учебная литература –</a:t>
            </a:r>
            <a:r>
              <a:rPr lang="ru-RU" sz="2800" i="1" dirty="0" smtClean="0">
                <a:solidFill>
                  <a:srgbClr val="00B0F0"/>
                </a:solidFill>
                <a:latin typeface="Book Antiqua" pitchFamily="18" charset="0"/>
              </a:rPr>
              <a:t>3487 </a:t>
            </a:r>
            <a:r>
              <a:rPr lang="ru-RU" sz="2800" i="1" dirty="0" smtClean="0">
                <a:solidFill>
                  <a:srgbClr val="00B0F0"/>
                </a:solidFill>
              </a:rPr>
              <a:t>экз.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800" i="1" dirty="0" smtClean="0">
                <a:solidFill>
                  <a:srgbClr val="00B0F0"/>
                </a:solidFill>
              </a:rPr>
              <a:t>2. Методическая литература-  </a:t>
            </a:r>
            <a:r>
              <a:rPr lang="ru-RU" sz="2800" i="1" dirty="0" smtClean="0">
                <a:solidFill>
                  <a:srgbClr val="00B0F0"/>
                </a:solidFill>
                <a:latin typeface="Book Antiqua" pitchFamily="18" charset="0"/>
              </a:rPr>
              <a:t>55</a:t>
            </a:r>
            <a:r>
              <a:rPr lang="ru-RU" sz="2800" i="1" dirty="0" smtClean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ru-RU" sz="2800" i="1" dirty="0" smtClean="0">
                <a:solidFill>
                  <a:srgbClr val="00B0F0"/>
                </a:solidFill>
              </a:rPr>
              <a:t>экз. 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800" i="1" dirty="0" smtClean="0">
                <a:solidFill>
                  <a:srgbClr val="00B0F0"/>
                </a:solidFill>
              </a:rPr>
              <a:t>3. Справочная литература- 101 экз.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800" i="1" dirty="0" smtClean="0">
                <a:solidFill>
                  <a:srgbClr val="00B0F0"/>
                </a:solidFill>
              </a:rPr>
              <a:t>4. Художественная литература- </a:t>
            </a:r>
            <a:r>
              <a:rPr lang="ru-RU" sz="2800" i="1" dirty="0" smtClean="0">
                <a:solidFill>
                  <a:srgbClr val="00B0F0"/>
                </a:solidFill>
                <a:latin typeface="Book Antiqua" pitchFamily="18" charset="0"/>
              </a:rPr>
              <a:t>72</a:t>
            </a:r>
            <a:r>
              <a:rPr lang="ru-RU" sz="2800" i="1" dirty="0" smtClean="0">
                <a:solidFill>
                  <a:srgbClr val="00B0F0"/>
                </a:solidFill>
              </a:rPr>
              <a:t> экз.</a:t>
            </a:r>
            <a:endParaRPr lang="ru-RU" sz="2800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advTm="5296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blue-star-shine-ppt-backgrounds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59633" y="836712"/>
            <a:ext cx="662473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ru-RU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ru-RU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ru-RU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9" y="2492896"/>
            <a:ext cx="3816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Атюгеева Эльвира Ильясовна.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844824"/>
            <a:ext cx="4572000" cy="4149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275856" y="188640"/>
            <a:ext cx="51125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Библиотекарь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Tm="5938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blue-star-shine-ppt-backgrounds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41019" y="692696"/>
            <a:ext cx="64619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Наша библиотека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1960" y="1859340"/>
            <a:ext cx="39604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</a:rPr>
              <a:t>Библиотека</a:t>
            </a:r>
            <a:r>
              <a:rPr lang="ru-RU" sz="2000" dirty="0" smtClean="0">
                <a:solidFill>
                  <a:srgbClr val="00B0F0"/>
                </a:solidFill>
              </a:rPr>
              <a:t> – это учреждение культурно-просветительского и научно-вспомогательного характера, которое организует общественное пользование книгами, журналами, газетами (произведениями печати). Основные задачи библиотек – хранение, сбор, пропаганда и выдача читателям книг. Информационно-библиографическая работа также является компетенцией библиотеки. </a:t>
            </a:r>
            <a:endParaRPr lang="ru-RU" sz="2000" dirty="0">
              <a:solidFill>
                <a:srgbClr val="00B0F0"/>
              </a:solidFill>
            </a:endParaRPr>
          </a:p>
        </p:txBody>
      </p:sp>
      <p:pic>
        <p:nvPicPr>
          <p:cNvPr id="10" name="Рисунок 9" descr="IMG_20160505_1303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916832"/>
            <a:ext cx="3528392" cy="4293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5328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blue-star-shine-ppt-backgrounds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67573" y="476672"/>
            <a:ext cx="54088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5400" b="1" i="0" u="none" strike="noStrike" cap="none" spc="0" normalizeH="0" baseline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Наши читатели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7" name="Рисунок 6" descr="20160519_1254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204864"/>
            <a:ext cx="3888432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20171124_1408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2204864"/>
            <a:ext cx="3816424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5000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blue-star-shine-ppt-backgrounds-powerpo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47664" y="332656"/>
            <a:ext cx="54418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5400" b="1" i="0" u="none" strike="noStrike" cap="none" spc="0" normalizeH="0" baseline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Мероприятия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945677"/>
            <a:ext cx="9144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371D1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Школьная библиотека использует разнообразные формы с читателями: это и литературные викторины, конкурсы, путешествия по книгам, утренники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C:\Users\Эльвира\Desktop\день славянской письменности\IMG_20160415_1004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39552" y="3212976"/>
            <a:ext cx="2880320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140968"/>
            <a:ext cx="3096344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Эльвира\Desktop\день славянской письменности\IMG_20160415_1004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39552" y="3212976"/>
            <a:ext cx="2880320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5687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331</Words>
  <Application>Microsoft Office PowerPoint</Application>
  <PresentationFormat>Экран (4:3)</PresentationFormat>
  <Paragraphs>53</Paragraphs>
  <Slides>20</Slides>
  <Notes>1</Notes>
  <HiddenSlides>1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Эльвира</dc:creator>
  <cp:lastModifiedBy>Эльвира</cp:lastModifiedBy>
  <cp:revision>8</cp:revision>
  <dcterms:created xsi:type="dcterms:W3CDTF">2018-02-10T13:39:41Z</dcterms:created>
  <dcterms:modified xsi:type="dcterms:W3CDTF">2020-01-25T09:08:52Z</dcterms:modified>
</cp:coreProperties>
</file>